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5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2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5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6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6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7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761E-1489-4748-B499-59AB4522462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2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00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Chuyên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95866" y="1901297"/>
          <a:ext cx="1093893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/>
                <a:gridCol w="4114801"/>
                <a:gridCol w="1270000"/>
                <a:gridCol w="477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Tên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bài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Số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tiết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Hình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thức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tranh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0,5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0,5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2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047" y="683804"/>
            <a:ext cx="543261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353672" y="1629726"/>
            <a:ext cx="9538445" cy="2484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ý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nghĩa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tin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Hoàn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thành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0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8660"/>
            <a:ext cx="12192000" cy="61327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420" y="0"/>
            <a:ext cx="1678404" cy="70866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59694"/>
              </p:ext>
            </p:extLst>
          </p:nvPr>
        </p:nvGraphicFramePr>
        <p:xfrm>
          <a:off x="7108084" y="2103120"/>
          <a:ext cx="491627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196"/>
                <a:gridCol w="1394460"/>
                <a:gridCol w="1531620"/>
              </a:tblGrid>
              <a:tr h="313266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GDCD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  <a:r>
                        <a:rPr lang="en-US" sz="26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ĐL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KHTN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64040" y="30403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6620" y="30556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2140" y="36271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94720" y="36423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25940" y="42595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18520" y="42748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09760" y="515111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?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02340" y="516635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?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02140" y="587501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?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94720" y="589025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?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94520" y="648461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?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87100" y="6499855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1143000"/>
            <a:ext cx="4869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27992" y="75158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8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420" y="0"/>
            <a:ext cx="1678404" cy="70866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77313"/>
              </p:ext>
            </p:extLst>
          </p:nvPr>
        </p:nvGraphicFramePr>
        <p:xfrm>
          <a:off x="7108084" y="1623060"/>
          <a:ext cx="491627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196"/>
                <a:gridCol w="1394460"/>
                <a:gridCol w="1531620"/>
              </a:tblGrid>
              <a:tr h="313266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GDCD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  <a:r>
                        <a:rPr lang="en-US" sz="26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ĐL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KHTN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64040" y="25603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6620" y="25755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2140" y="31470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94720" y="31623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25940" y="39852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18520" y="40005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09760" y="45720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02340" y="45872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02140" y="52959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94720" y="53111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94520" y="59969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5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87100" y="60121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662940"/>
            <a:ext cx="4869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388620" y="1617048"/>
            <a:ext cx="5539740" cy="465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GDCD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LS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ĐL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Hùng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KHTN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Hùng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giỏi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mức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KHTN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chỉ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990409" y="919626"/>
            <a:ext cx="699951" cy="3260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102340" y="59805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build="p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4" y="44434"/>
            <a:ext cx="12113226" cy="395869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884093" y="1256365"/>
            <a:ext cx="5852160" cy="4754880"/>
            <a:chOff x="1887399" y="4091564"/>
            <a:chExt cx="8241010" cy="157718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93102" y="4396364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7401" y="5668750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3370065" y="3507722"/>
            <a:ext cx="50292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39256" y="5985461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23484" y="5992069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45853" y="6016726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71522" y="6026331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5116" y="2941592"/>
            <a:ext cx="457200" cy="30481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650234" y="3142471"/>
            <a:ext cx="457200" cy="2834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4464067" y="3270505"/>
            <a:ext cx="174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688007" y="6367773"/>
            <a:ext cx="4015851" cy="554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Đầu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45063" y="6464636"/>
            <a:ext cx="393804" cy="276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542665" y="6480434"/>
            <a:ext cx="393804" cy="2762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140874" y="2323070"/>
            <a:ext cx="457200" cy="36534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676981" y="2630479"/>
            <a:ext cx="457200" cy="3373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683795" y="2630479"/>
            <a:ext cx="457200" cy="33772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219902" y="2630479"/>
            <a:ext cx="457200" cy="3373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142091" y="2323070"/>
            <a:ext cx="457200" cy="36813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658336" y="2175272"/>
            <a:ext cx="457200" cy="38167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870151" y="5988218"/>
            <a:ext cx="59436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/>
          <p:cNvSpPr txBox="1">
            <a:spLocks/>
          </p:cNvSpPr>
          <p:nvPr/>
        </p:nvSpPr>
        <p:spPr>
          <a:xfrm>
            <a:off x="5438443" y="1063331"/>
            <a:ext cx="699951" cy="5192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endParaRPr lang="en-US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endParaRPr lang="en-US" sz="2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endParaRPr lang="en-US" sz="2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endParaRPr lang="en-US" sz="1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09631" y="2603039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68675" y="2829266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71849" y="236002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30893" y="2091973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38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269992" y="2376498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677767" y="236414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616884" y="189458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975231" y="207993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38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7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4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0" grpId="0"/>
      <p:bldP spid="9" grpId="0" animBg="1"/>
      <p:bldP spid="34" grpId="0" animBg="1"/>
      <p:bldP spid="7" grpId="0"/>
      <p:bldP spid="28" grpId="0" build="p"/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32" grpId="0" uiExpand="1" build="p"/>
      <p:bldP spid="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58517" cy="6867138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80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4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552043" cy="6858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098955" y="1512985"/>
            <a:ext cx="5539740" cy="465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LS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ĐL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Mai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…….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Mai.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…….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giỏi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mức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chỉ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578467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726768" y="1220507"/>
            <a:ext cx="5212080" cy="4754880"/>
            <a:chOff x="1887399" y="4091564"/>
            <a:chExt cx="8241010" cy="157718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893102" y="4396364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7401" y="5668750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rot="5400000">
            <a:off x="4212740" y="3471864"/>
            <a:ext cx="50292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1931" y="5949603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04798" y="5956211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19593" y="5980868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45262" y="5990473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53294" y="2905734"/>
            <a:ext cx="320040" cy="30481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74980" y="3106613"/>
            <a:ext cx="320040" cy="2834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7530682" y="6331915"/>
            <a:ext cx="4015851" cy="554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Đầu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87738" y="6428778"/>
            <a:ext cx="393804" cy="276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385340" y="6444576"/>
            <a:ext cx="393804" cy="2762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22188" y="2579421"/>
            <a:ext cx="320040" cy="33612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94815" y="2905733"/>
            <a:ext cx="320040" cy="30628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132032" y="2441014"/>
            <a:ext cx="320040" cy="35308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804659" y="2133934"/>
            <a:ext cx="320040" cy="38346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518613" y="2724073"/>
            <a:ext cx="320040" cy="32445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196219" y="2724073"/>
            <a:ext cx="320040" cy="32321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6712826" y="5952360"/>
            <a:ext cx="54864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btitle 2"/>
          <p:cNvSpPr txBox="1">
            <a:spLocks/>
          </p:cNvSpPr>
          <p:nvPr/>
        </p:nvSpPr>
        <p:spPr>
          <a:xfrm>
            <a:off x="6281118" y="1027473"/>
            <a:ext cx="699951" cy="5192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endParaRPr lang="en-US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endParaRPr lang="en-US" sz="2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endParaRPr lang="en-US" sz="2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endParaRPr lang="en-US" sz="1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52306" y="256718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11350" y="2793408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48422" y="256654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86279" y="2287472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71144" y="1855892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03765" y="2197334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37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124428" y="2397264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34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81025" y="2385023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34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4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4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 animBg="1"/>
      <p:bldP spid="18" grpId="0" build="p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build="p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047" y="451575"/>
            <a:ext cx="543261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266586" y="1165270"/>
            <a:ext cx="9538445" cy="4872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ý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nghĩa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tin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Chuẩn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hoạt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“THU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ĐỊA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việc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nhóm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dung: Thu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địa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thấ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83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531</Words>
  <Application>Microsoft Office PowerPoint</Application>
  <PresentationFormat>Widescreen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Chuyên đề biểu đồ.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Chuyên đề biểu đồ.</dc:title>
  <dc:creator>ADMIN</dc:creator>
  <cp:lastModifiedBy>ADMIN</cp:lastModifiedBy>
  <cp:revision>89</cp:revision>
  <dcterms:created xsi:type="dcterms:W3CDTF">2021-10-07T16:03:14Z</dcterms:created>
  <dcterms:modified xsi:type="dcterms:W3CDTF">2021-10-11T13:55:57Z</dcterms:modified>
</cp:coreProperties>
</file>